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Rounded Mplus 1c" panose="020B0502020203020207" pitchFamily="34" charset="-128"/>
      <p:regular r:id="rId9"/>
    </p:embeddedFont>
    <p:embeddedFont>
      <p:font typeface="Rounded Mplus 1c Black" panose="020B0502020203020207" pitchFamily="34" charset="-128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44"/>
  </p:normalViewPr>
  <p:slideViewPr>
    <p:cSldViewPr snapToGrid="0" snapToObjects="1" showGuides="1">
      <p:cViewPr varScale="1">
        <p:scale>
          <a:sx n="111" d="100"/>
          <a:sy n="111" d="100"/>
        </p:scale>
        <p:origin x="108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B9155-E092-7442-A482-1120CE3F7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02338C-D22E-A54C-B78F-1E345F677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43949-4D88-7B4A-8EB1-A535E144D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CECA-456B-5C44-B07F-CEE98D1783BF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F555C-7A52-E346-9A10-875CA9C63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75306-145B-9440-AD46-047664AB1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9B0E-9E4E-104C-96FF-0A057508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9BFAF-03A6-334E-9137-9942CD903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53EEE3-36CC-DC44-A7C8-7166911C3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B41EE-B4BB-AD43-8271-5BD0919E0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CECA-456B-5C44-B07F-CEE98D1783BF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F368D-8457-4C4F-8A0B-58BE55857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7ABDF-27C0-9E47-8AC4-EB7ED8805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9B0E-9E4E-104C-96FF-0A057508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3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452FA3-5F35-9241-A769-E9CF01CD70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9C343-C068-5D47-A927-0178D1C98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DDB2E-4D14-594C-A990-E87BE8767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CECA-456B-5C44-B07F-CEE98D1783BF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A7350-418D-1F41-B6D7-FE16ACDAD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2D643-58D4-D64C-A458-213B2A49C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9B0E-9E4E-104C-96FF-0A057508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9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4277E-CCEC-EC44-9CEF-A606A240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0050B-DCD0-354C-AF8F-DF8AC8E90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FD496-05D3-404E-86EB-39B4C1D00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CECA-456B-5C44-B07F-CEE98D1783BF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A75D3-06F4-C84A-81EA-34C788772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63E60-BFAA-344C-AE56-460A22C10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9B0E-9E4E-104C-96FF-0A057508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0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35BBD-0B37-9142-8836-94D5F663D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2747A-08CA-C94B-B66D-392AE0B59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741BB-2C87-F342-8268-B95BF29DF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CECA-456B-5C44-B07F-CEE98D1783BF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728D8-FE95-DA4D-9309-3EC563F6A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C8B27-1FEF-2847-9D35-CE7CBCB5F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9B0E-9E4E-104C-96FF-0A057508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4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6B572-2E87-4041-8CF6-CEBF4ACD4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AE47D-5590-964E-BCCD-1129C5FCA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940EEB-3FF3-AB44-963F-7C5850FE8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27300-11ED-1A46-8B66-C8AF274E4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CECA-456B-5C44-B07F-CEE98D1783BF}" type="datetimeFigureOut">
              <a:rPr lang="en-US" smtClean="0"/>
              <a:t>3/22/22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C1014-00CD-7642-AB8E-E12CA90B2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5213B-3D3E-254C-B491-65C8159E7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9B0E-9E4E-104C-96FF-0A057508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78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91348-DE10-E747-9F56-FD4C4F6F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390B1-5CA4-2C4D-A313-5F473E60F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13AE2-11F1-5540-A12A-D803BF83F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10AB3-FB8C-7D4F-84A3-813AFC69C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D82C4B-51F7-084E-A9D6-AC75A7DDD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7845FB-E0D5-A840-852F-B79523254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CECA-456B-5C44-B07F-CEE98D1783BF}" type="datetimeFigureOut">
              <a:rPr lang="en-US" smtClean="0"/>
              <a:t>3/22/22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DF8F85-5DD0-5745-ADE2-EF9D2721E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C51C4E-BA6B-F44E-94F2-EA5A84F6A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9B0E-9E4E-104C-96FF-0A057508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8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6B35F-00CA-2045-82C4-F5CE4FE02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1E3EF0-6614-E844-A4A4-F297FE19A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CECA-456B-5C44-B07F-CEE98D1783BF}" type="datetimeFigureOut">
              <a:rPr lang="en-US" smtClean="0"/>
              <a:t>3/22/22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4DAF54-888C-BB44-9435-8FF795DBA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0B944F-1E8C-1E46-BE55-C66A61830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9B0E-9E4E-104C-96FF-0A057508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4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F49234-76BA-4B41-B9F4-0EA9720DE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CECA-456B-5C44-B07F-CEE98D1783BF}" type="datetimeFigureOut">
              <a:rPr lang="en-US" smtClean="0"/>
              <a:t>3/22/22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775533-1FF2-1647-B0CB-62773B0E9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B2119-7838-CE46-92EA-5C712C25C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9B0E-9E4E-104C-96FF-0A057508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4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7C6A9-CB3A-A84F-8BBF-BF2378E0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67B88-B179-C94F-9746-7639A914B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7310A4-4D0D-1E40-9563-F60ED1859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4C5CA-B93E-C045-A138-BBE418771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CECA-456B-5C44-B07F-CEE98D1783BF}" type="datetimeFigureOut">
              <a:rPr lang="en-US" smtClean="0"/>
              <a:t>3/22/22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C41A2-532A-534A-8680-0019E0F39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005CB-68A2-4C46-9622-1CC9C2A71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9B0E-9E4E-104C-96FF-0A057508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1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80E14-2424-3F46-87C6-EC02B162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4A7660-CF6B-7842-9C56-A1BFEEF5FE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0D93D-287C-4C4B-ACE7-B467DE801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CBEF6-FD96-9248-8D98-3B614FB04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CECA-456B-5C44-B07F-CEE98D1783BF}" type="datetimeFigureOut">
              <a:rPr lang="en-US" smtClean="0"/>
              <a:t>3/22/22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6A2430-A177-1B44-B0B3-A6574C5BE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A6816-0E5C-4342-8EBC-D2AEEA65B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9B0E-9E4E-104C-96FF-0A057508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16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BB5F41-CCB1-4F40-B2CC-ABBCECCD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00D68-C6D8-6541-93DC-DE26A1272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4F802-BCE8-7C43-9485-A1169A7E3C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7CECA-456B-5C44-B07F-CEE98D1783BF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50785-0FC4-D54E-AB03-F2F445573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498BF-6AB5-574B-A360-DAC40CEE1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79B0E-9E4E-104C-96FF-0A057508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9D660A-3345-EC44-9D3D-40FFBB469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8871CC-91CA-684D-A060-D44A65E5D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091" y="4490976"/>
            <a:ext cx="11579387" cy="1088179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Rounded Mplus 1c Black" panose="020B0502020203020207" pitchFamily="34" charset="-128"/>
                <a:ea typeface="Rounded Mplus 1c Black" panose="020B0502020203020207" pitchFamily="34" charset="-128"/>
                <a:cs typeface="Rounded Mplus 1c Black" panose="020B0502020203020207" pitchFamily="34" charset="-128"/>
              </a:rPr>
              <a:t>Insert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8AF80-9691-334A-B99B-A27BB87A3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7715" y="5955926"/>
            <a:ext cx="9144000" cy="118077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Subtitle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A8DA00-2520-034B-958D-3EDA4D1FD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765" y="527586"/>
            <a:ext cx="5054600" cy="30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C80B04-E97C-4840-95E0-0FDF2E956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93" y="5115605"/>
            <a:ext cx="11430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49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BFEAA2-2591-6845-B0CE-0D19AF6E2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9"/>
            <a:ext cx="12192000" cy="708258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5C2C815-FE2D-4949-8C34-826FCEA87114}"/>
              </a:ext>
            </a:extLst>
          </p:cNvPr>
          <p:cNvSpPr txBox="1">
            <a:spLocks/>
          </p:cNvSpPr>
          <p:nvPr/>
        </p:nvSpPr>
        <p:spPr>
          <a:xfrm>
            <a:off x="1710610" y="5013025"/>
            <a:ext cx="10699710" cy="1088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Rounded Mplus 1c Black" panose="020B0502020203020207" pitchFamily="34" charset="-128"/>
                <a:ea typeface="Rounded Mplus 1c Black" panose="020B0502020203020207" pitchFamily="34" charset="-128"/>
                <a:cs typeface="Rounded Mplus 1c Black" panose="020B0502020203020207" pitchFamily="34" charset="-128"/>
              </a:rPr>
              <a:t>Insert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F3A5A8F-E163-0F43-A436-224B1968CF6B}"/>
              </a:ext>
            </a:extLst>
          </p:cNvPr>
          <p:cNvSpPr txBox="1">
            <a:spLocks/>
          </p:cNvSpPr>
          <p:nvPr/>
        </p:nvSpPr>
        <p:spPr>
          <a:xfrm>
            <a:off x="324091" y="6002225"/>
            <a:ext cx="9144000" cy="1180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Subtitle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871E82-C348-9342-B93A-FD28EEE72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765" y="527586"/>
            <a:ext cx="5054600" cy="304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0241D6-6BBB-9E47-929D-90D1B69BE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05" y="4931517"/>
            <a:ext cx="11430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AC5C43-ED9A-5942-8478-142B262E3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035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D81FA4-9685-2548-952E-0369A81E7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81" y="5198301"/>
            <a:ext cx="2335902" cy="14085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EDBB33-5824-2F49-9AAA-C19DFBBFA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19" y="251115"/>
            <a:ext cx="843537" cy="6842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28FB82-9DEB-E946-BE1D-EA919DD5EFD0}"/>
              </a:ext>
            </a:extLst>
          </p:cNvPr>
          <p:cNvSpPr txBox="1"/>
          <p:nvPr/>
        </p:nvSpPr>
        <p:spPr>
          <a:xfrm>
            <a:off x="6342345" y="1859339"/>
            <a:ext cx="53110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amet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. Justo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consetetur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sea.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Aliquyam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invidunt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at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consetetur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no minim option.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Tempor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ea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et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hendrerit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duis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sanctus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magna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amet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. Dolor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clita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dolor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elitr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. Duo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iusto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ea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magna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delenit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dolor. Sit sed no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amet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diam ipsum in.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Labore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dolor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delenit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. Sea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erat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dolor dolore dolor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quis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ipsum. No sea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tincidunt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ipsum at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accusam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. Diam magna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nostrud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duo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placerat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. Minim dolore at. Et in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rebum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ipsum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elitr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ut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erat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tempor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. Sit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facilisis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sadipscing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at ipsum.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945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735D8F-8F8F-D14E-B85D-FFBE25CDD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315AF5-526E-0042-8605-0D475E81E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25" y="4947781"/>
            <a:ext cx="2709803" cy="1634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1BA4C2-7064-0E4D-B9F3-269F0EA9F190}"/>
              </a:ext>
            </a:extLst>
          </p:cNvPr>
          <p:cNvSpPr txBox="1"/>
          <p:nvPr/>
        </p:nvSpPr>
        <p:spPr>
          <a:xfrm>
            <a:off x="4375759" y="2573322"/>
            <a:ext cx="71356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amet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. Justo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consetetur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sea.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Aliquyam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invidunt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at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consetetur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no minim option.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Tempor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ea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et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hendrerit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duis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sanctus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magna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amet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. Dolor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clita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dolor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elitr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. Duo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iusto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ea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magna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delenit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dolor. Sit sed no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amet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diam ipsum in.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Labore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dolor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delenit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. Sea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erat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dolor dolore dolor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quis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ipsum. No sea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tincidunt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ipsum at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accusam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. Diam magna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nostrud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duo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placerat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. Minim dolore at. Et in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rebum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ipsum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elitr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ut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erat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tempor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. Sit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facilisis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sadipscing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at ipsum.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29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C1CDAD-E1C6-1A49-A770-5647EFC26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00"/>
            <a:ext cx="12192000" cy="6832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C3BA5A-633D-2C4F-915A-0AC4EA05E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244" y="229807"/>
            <a:ext cx="2137100" cy="12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26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9D943B-429D-BE42-9161-DAE1D10FF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244" y="229807"/>
            <a:ext cx="2137100" cy="1286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815D8C-2EEE-8245-9A46-A43FC2EFD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67300"/>
            <a:ext cx="121920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7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B41FE9-F074-8C48-8DDB-07550640E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2700"/>
            <a:ext cx="12166600" cy="6832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1F5F28-8715-DE45-95A3-4DDB9C312B25}"/>
              </a:ext>
            </a:extLst>
          </p:cNvPr>
          <p:cNvSpPr txBox="1"/>
          <p:nvPr/>
        </p:nvSpPr>
        <p:spPr>
          <a:xfrm>
            <a:off x="601302" y="3429000"/>
            <a:ext cx="10313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amet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. Justo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consetetur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sea.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Aliquyam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invidunt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at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consetetur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no minim option.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Tempor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ea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et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hendrerit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duis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sanctus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magna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amet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. Dolor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clita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dolor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elitr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. Duo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iusto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ea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magna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delenit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dolor. Sit sed no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amet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diam ipsum in.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Labore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dolor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delenit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. Sea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erat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dolor dolore dolor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quis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ipsum. No sea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tincidunt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ipsum at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accusam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. Diam magna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nostrud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duo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placerat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. Minim dolore at. Et in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rebum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ipsum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elitr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ut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erat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tempor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. Sit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facilisis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sadipscing</a:t>
            </a:r>
            <a:r>
              <a:rPr lang="en-US" dirty="0">
                <a:solidFill>
                  <a:schemeClr val="bg1"/>
                </a:solidFill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 at ipsum.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9ACFBB-3DE8-0F4C-BBE3-C1CF7CCF3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2520" y="5853262"/>
            <a:ext cx="843537" cy="68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97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281</Words>
  <Application>Microsoft Macintosh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Rounded Mplus 1c Black</vt:lpstr>
      <vt:lpstr>Calibri Light</vt:lpstr>
      <vt:lpstr>Rounded Mplus 1c</vt:lpstr>
      <vt:lpstr>Calibri</vt:lpstr>
      <vt:lpstr>Arial</vt:lpstr>
      <vt:lpstr>Office Theme</vt:lpstr>
      <vt:lpstr>Insert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</dc:title>
  <dc:creator>Andrew Bellamy</dc:creator>
  <cp:lastModifiedBy>Andrew Bellamy</cp:lastModifiedBy>
  <cp:revision>8</cp:revision>
  <dcterms:created xsi:type="dcterms:W3CDTF">2022-03-22T09:08:36Z</dcterms:created>
  <dcterms:modified xsi:type="dcterms:W3CDTF">2022-03-23T15:45:53Z</dcterms:modified>
</cp:coreProperties>
</file>